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52" r:id="rId2"/>
    <p:sldMasterId id="2147483656" r:id="rId3"/>
  </p:sldMasterIdLst>
  <p:sldIdLst>
    <p:sldId id="258" r:id="rId4"/>
    <p:sldId id="259" r:id="rId5"/>
    <p:sldId id="260" r:id="rId6"/>
    <p:sldId id="261" r:id="rId7"/>
    <p:sldId id="262" r:id="rId8"/>
    <p:sldId id="263" r:id="rId9"/>
    <p:sldId id="267" r:id="rId10"/>
    <p:sldId id="264" r:id="rId11"/>
    <p:sldId id="266" r:id="rId1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10C76"/>
    <a:srgbClr val="9E28B5"/>
    <a:srgbClr val="898B8B"/>
    <a:srgbClr val="9899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65"/>
    <p:restoredTop sz="94831"/>
  </p:normalViewPr>
  <p:slideViewPr>
    <p:cSldViewPr snapToGrid="0" snapToObjects="1">
      <p:cViewPr varScale="1">
        <p:scale>
          <a:sx n="85" d="100"/>
          <a:sy n="85" d="100"/>
        </p:scale>
        <p:origin x="1194" y="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theme" Target="theme/theme1.xml"/><Relationship Id="rId10" Type="http://schemas.openxmlformats.org/officeDocument/2006/relationships/slide" Target="slides/slide7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683" y="4100266"/>
            <a:ext cx="8229600" cy="2299751"/>
          </a:xfrm>
          <a:prstGeom prst="rect">
            <a:avLst/>
          </a:prstGeom>
        </p:spPr>
        <p:txBody>
          <a:bodyPr vert="horz"/>
          <a:lstStyle>
            <a:lvl1pPr algn="r">
              <a:lnSpc>
                <a:spcPct val="70000"/>
              </a:lnSpc>
              <a:defRPr sz="6000" baseline="0">
                <a:solidFill>
                  <a:srgbClr val="9E28B5"/>
                </a:solidFill>
                <a:latin typeface="AvenirNext LT Pro Heavy" panose="020B0903020202020204" pitchFamily="34" charset="0"/>
                <a:cs typeface="AvenirNext LT Pro Heavy" panose="020B0903020202020204" pitchFamily="34" charset="0"/>
              </a:defRPr>
            </a:lvl1pPr>
          </a:lstStyle>
          <a:p>
            <a:pPr>
              <a:lnSpc>
                <a:spcPts val="4800"/>
              </a:lnSpc>
            </a:pPr>
            <a:r>
              <a:rPr lang="en-US" sz="5600" cap="all" dirty="0" smtClean="0">
                <a:solidFill>
                  <a:srgbClr val="9E28B5"/>
                </a:solidFill>
                <a:latin typeface="Avenir Next Heavy"/>
              </a:rPr>
              <a:t>TITLE OF</a:t>
            </a:r>
            <a:br>
              <a:rPr lang="en-US" sz="5600" cap="all" dirty="0" smtClean="0">
                <a:solidFill>
                  <a:srgbClr val="9E28B5"/>
                </a:solidFill>
                <a:latin typeface="Avenir Next Heavy"/>
              </a:rPr>
            </a:br>
            <a:r>
              <a:rPr lang="en-US" sz="5600" cap="all" dirty="0" smtClean="0">
                <a:solidFill>
                  <a:srgbClr val="9E28B5"/>
                </a:solidFill>
                <a:latin typeface="Avenir Next Heavy"/>
              </a:rPr>
              <a:t>PRESENTATION</a:t>
            </a:r>
            <a:br>
              <a:rPr lang="en-US" sz="5600" cap="all" dirty="0" smtClean="0">
                <a:solidFill>
                  <a:srgbClr val="9E28B5"/>
                </a:solidFill>
                <a:latin typeface="Avenir Next Heavy"/>
              </a:rPr>
            </a:br>
            <a:r>
              <a:rPr lang="en-US" sz="5600" cap="all" dirty="0" smtClean="0">
                <a:solidFill>
                  <a:srgbClr val="9E28B5"/>
                </a:solidFill>
                <a:latin typeface="Avenir Next Heavy"/>
              </a:rPr>
              <a:t>GOES HERE</a:t>
            </a:r>
            <a:endParaRPr lang="en-US" sz="5600" cap="all" dirty="0">
              <a:solidFill>
                <a:srgbClr val="510C76"/>
              </a:solidFill>
              <a:latin typeface="Avenir Next Heavy"/>
            </a:endParaRPr>
          </a:p>
        </p:txBody>
      </p:sp>
    </p:spTree>
    <p:extLst>
      <p:ext uri="{BB962C8B-B14F-4D97-AF65-F5344CB8AC3E}">
        <p14:creationId xmlns:p14="http://schemas.microsoft.com/office/powerpoint/2010/main" val="36445488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85662" y="1741667"/>
            <a:ext cx="6200765" cy="3518701"/>
          </a:xfrm>
          <a:prstGeom prst="rect">
            <a:avLst/>
          </a:prstGeom>
        </p:spPr>
        <p:txBody>
          <a:bodyPr vert="horz"/>
          <a:lstStyle>
            <a:lvl1pPr algn="l">
              <a:lnSpc>
                <a:spcPct val="70000"/>
              </a:lnSpc>
              <a:defRPr sz="4000" baseline="0">
                <a:solidFill>
                  <a:srgbClr val="510C76"/>
                </a:solidFill>
                <a:latin typeface="AvenirNext LT Pro Heavy" panose="020B0903020202020204" pitchFamily="34" charset="0"/>
                <a:cs typeface="AvenirNext LT Pro Heavy" panose="020B0903020202020204" pitchFamily="34" charset="0"/>
              </a:defRPr>
            </a:lvl1pPr>
          </a:lstStyle>
          <a:p>
            <a:pPr>
              <a:lnSpc>
                <a:spcPts val="3500"/>
              </a:lnSpc>
            </a:pPr>
            <a:r>
              <a:rPr lang="en-US" sz="4000" cap="all" dirty="0" smtClean="0">
                <a:solidFill>
                  <a:srgbClr val="9E28B5"/>
                </a:solidFill>
                <a:latin typeface="Avenir Next Heavy"/>
              </a:rPr>
              <a:t>TITLE OF</a:t>
            </a:r>
            <a:br>
              <a:rPr lang="en-US" sz="4000" cap="all" dirty="0" smtClean="0">
                <a:solidFill>
                  <a:srgbClr val="9E28B5"/>
                </a:solidFill>
                <a:latin typeface="Avenir Next Heavy"/>
              </a:rPr>
            </a:br>
            <a:r>
              <a:rPr lang="en-US" sz="4000" cap="all" dirty="0" smtClean="0">
                <a:solidFill>
                  <a:srgbClr val="9E28B5"/>
                </a:solidFill>
                <a:latin typeface="Avenir Next Heavy"/>
              </a:rPr>
              <a:t>SECTION ITEM</a:t>
            </a:r>
            <a:br>
              <a:rPr lang="en-US" sz="4000" cap="all" dirty="0" smtClean="0">
                <a:solidFill>
                  <a:srgbClr val="9E28B5"/>
                </a:solidFill>
                <a:latin typeface="Avenir Next Heavy"/>
              </a:rPr>
            </a:br>
            <a:r>
              <a:rPr lang="en-US" sz="4000" cap="all" dirty="0" smtClean="0">
                <a:solidFill>
                  <a:srgbClr val="9E28B5"/>
                </a:solidFill>
                <a:latin typeface="Avenir Next Heavy"/>
              </a:rPr>
              <a:t>GOES HERE</a:t>
            </a:r>
            <a:endParaRPr lang="en-US" sz="4000" cap="all" dirty="0">
              <a:solidFill>
                <a:srgbClr val="510C76"/>
              </a:solidFill>
              <a:latin typeface="Avenir Next Heavy"/>
            </a:endParaRPr>
          </a:p>
        </p:txBody>
      </p:sp>
    </p:spTree>
    <p:extLst>
      <p:ext uri="{BB962C8B-B14F-4D97-AF65-F5344CB8AC3E}">
        <p14:creationId xmlns:p14="http://schemas.microsoft.com/office/powerpoint/2010/main" val="42816262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457200" y="456811"/>
            <a:ext cx="8229600" cy="1025041"/>
          </a:xfrm>
          <a:prstGeom prst="rect">
            <a:avLst/>
          </a:prstGeom>
        </p:spPr>
        <p:txBody>
          <a:bodyPr/>
          <a:lstStyle>
            <a:lvl1pPr>
              <a:lnSpc>
                <a:spcPct val="70000"/>
              </a:lnSpc>
              <a:defRPr sz="4000">
                <a:solidFill>
                  <a:srgbClr val="9E28B5"/>
                </a:solidFill>
                <a:latin typeface="AvenirNext LT Pro Heavy" panose="020B0903020202020204" pitchFamily="34" charset="0"/>
                <a:cs typeface="AvenirNext LT Pro Heavy" panose="020B0903020202020204" pitchFamily="34" charset="0"/>
              </a:defRPr>
            </a:lvl1pPr>
          </a:lstStyle>
          <a:p>
            <a:r>
              <a:rPr lang="en-US" sz="4000" cap="all" dirty="0" smtClean="0">
                <a:solidFill>
                  <a:srgbClr val="9E28B5"/>
                </a:solidFill>
                <a:latin typeface="Avenir Next Heavy"/>
              </a:rPr>
              <a:t>SLIDE TITLE</a:t>
            </a:r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idx="10"/>
          </p:nvPr>
        </p:nvSpPr>
        <p:spPr>
          <a:xfrm>
            <a:off x="457200" y="1600201"/>
            <a:ext cx="8229600" cy="42766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New Aster LT Std" panose="02040603050505020404" pitchFamily="18" charset="0"/>
                <a:cs typeface="New Aster LT Std" panose="02040603050505020404" pitchFamily="18" charset="0"/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New Aster LT Std" panose="02040603050505020404" pitchFamily="18" charset="0"/>
                <a:cs typeface="New Aster LT Std" panose="02040603050505020404" pitchFamily="18" charset="0"/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New Aster LT Std" panose="02040603050505020404" pitchFamily="18" charset="0"/>
                <a:cs typeface="New Aster LT Std" panose="02040603050505020404" pitchFamily="18" charset="0"/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New Aster LT Std" panose="02040603050505020404" pitchFamily="18" charset="0"/>
                <a:cs typeface="New Aster LT Std" panose="02040603050505020404" pitchFamily="18" charset="0"/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New Aster LT Std" panose="02040603050505020404" pitchFamily="18" charset="0"/>
                <a:cs typeface="New Aster LT Std" panose="02040603050505020404" pitchFamily="18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54093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056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7668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2212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</p:sldLayoutIdLst>
  <p:txStyles>
    <p:titleStyle>
      <a:lvl1pPr marL="0" marR="0" indent="0" algn="l" defTabSz="457200" rtl="0" eaLnBrk="1" fontAlgn="auto" latinLnBrk="0" hangingPunct="1">
        <a:lnSpc>
          <a:spcPct val="70000"/>
        </a:lnSpc>
        <a:spcBef>
          <a:spcPct val="0"/>
        </a:spcBef>
        <a:spcAft>
          <a:spcPts val="0"/>
        </a:spcAft>
        <a:buClrTx/>
        <a:buSzTx/>
        <a:buFontTx/>
        <a:buNone/>
        <a:tabLst/>
        <a:defRPr sz="3200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New Aster"/>
          <a:ea typeface="+mn-ea"/>
          <a:cs typeface="New Aster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New Aster"/>
          <a:ea typeface="+mn-ea"/>
          <a:cs typeface="New Aster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New Aster"/>
          <a:ea typeface="+mn-ea"/>
          <a:cs typeface="New Aster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New Aster"/>
          <a:ea typeface="+mn-ea"/>
          <a:cs typeface="New Aster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New Aster"/>
          <a:ea typeface="+mn-ea"/>
          <a:cs typeface="New Aster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jpg"/><Relationship Id="rId9" Type="http://schemas.openxmlformats.org/officeDocument/2006/relationships/image" Target="../media/image12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333119" y="4018857"/>
            <a:ext cx="8229600" cy="2326860"/>
          </a:xfrm>
        </p:spPr>
        <p:txBody>
          <a:bodyPr/>
          <a:lstStyle/>
          <a:p>
            <a:r>
              <a:rPr lang="en-US" sz="4400" b="1" dirty="0" smtClean="0">
                <a:solidFill>
                  <a:srgbClr val="510C76"/>
                </a:solidFill>
                <a:latin typeface="AvenirNext LT Pro Medium" charset="0"/>
                <a:ea typeface="AvenirNext LT Pro Medium" charset="0"/>
                <a:cs typeface="AvenirNext LT Pro Medium" charset="0"/>
              </a:rPr>
              <a:t>SEIS 603 </a:t>
            </a:r>
            <a:br>
              <a:rPr lang="en-US" sz="4400" b="1" dirty="0" smtClean="0">
                <a:solidFill>
                  <a:srgbClr val="510C76"/>
                </a:solidFill>
                <a:latin typeface="AvenirNext LT Pro Medium" charset="0"/>
                <a:ea typeface="AvenirNext LT Pro Medium" charset="0"/>
                <a:cs typeface="AvenirNext LT Pro Medium" charset="0"/>
              </a:rPr>
            </a:br>
            <a:r>
              <a:rPr lang="en-US" sz="4400" b="1" dirty="0" smtClean="0">
                <a:solidFill>
                  <a:srgbClr val="510C76"/>
                </a:solidFill>
                <a:latin typeface="AvenirNext LT Pro Medium" charset="0"/>
                <a:ea typeface="AvenirNext LT Pro Medium" charset="0"/>
                <a:cs typeface="AvenirNext LT Pro Medium" charset="0"/>
              </a:rPr>
              <a:t>Semester Python Project</a:t>
            </a:r>
            <a:br>
              <a:rPr lang="en-US" sz="4400" b="1" dirty="0" smtClean="0">
                <a:solidFill>
                  <a:srgbClr val="510C76"/>
                </a:solidFill>
                <a:latin typeface="AvenirNext LT Pro Medium" charset="0"/>
                <a:ea typeface="AvenirNext LT Pro Medium" charset="0"/>
                <a:cs typeface="AvenirNext LT Pro Medium" charset="0"/>
              </a:rPr>
            </a:br>
            <a:r>
              <a:rPr lang="en-US" sz="4400" b="1" dirty="0" smtClean="0">
                <a:solidFill>
                  <a:srgbClr val="510C76"/>
                </a:solidFill>
                <a:latin typeface="AvenirNext LT Pro Medium" charset="0"/>
                <a:ea typeface="AvenirNext LT Pro Medium" charset="0"/>
                <a:cs typeface="AvenirNext LT Pro Medium" charset="0"/>
              </a:rPr>
              <a:t>By Robert </a:t>
            </a:r>
            <a:r>
              <a:rPr lang="en-US" sz="4400" b="1" dirty="0" smtClean="0">
                <a:solidFill>
                  <a:srgbClr val="510C76"/>
                </a:solidFill>
                <a:latin typeface="AvenirNext LT Pro Medium" charset="0"/>
                <a:ea typeface="AvenirNext LT Pro Medium" charset="0"/>
                <a:cs typeface="AvenirNext LT Pro Medium" charset="0"/>
              </a:rPr>
              <a:t>Krall</a:t>
            </a:r>
            <a:br>
              <a:rPr lang="en-US" sz="4400" b="1" dirty="0" smtClean="0">
                <a:solidFill>
                  <a:srgbClr val="510C76"/>
                </a:solidFill>
                <a:latin typeface="AvenirNext LT Pro Medium" charset="0"/>
                <a:ea typeface="AvenirNext LT Pro Medium" charset="0"/>
                <a:cs typeface="AvenirNext LT Pro Medium" charset="0"/>
              </a:rPr>
            </a:br>
            <a:r>
              <a:rPr lang="en-US" sz="4400" b="1" dirty="0" smtClean="0">
                <a:solidFill>
                  <a:srgbClr val="510C76"/>
                </a:solidFill>
                <a:latin typeface="AvenirNext LT Pro Medium" charset="0"/>
                <a:ea typeface="AvenirNext LT Pro Medium" charset="0"/>
                <a:cs typeface="AvenirNext LT Pro Medium" charset="0"/>
              </a:rPr>
              <a:t>and Justin Dexheimer</a:t>
            </a:r>
            <a:endParaRPr lang="en-US" sz="4400" b="1" dirty="0">
              <a:solidFill>
                <a:srgbClr val="510C76"/>
              </a:solidFill>
              <a:latin typeface="AvenirNext LT Pro Medium" charset="0"/>
              <a:ea typeface="AvenirNext LT Pro Medium" charset="0"/>
              <a:cs typeface="AvenirNext LT Pro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17820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785662" y="1741668"/>
            <a:ext cx="5934627" cy="3006602"/>
          </a:xfrm>
        </p:spPr>
        <p:txBody>
          <a:bodyPr/>
          <a:lstStyle/>
          <a:p>
            <a:r>
              <a:rPr lang="en-US" sz="3600" b="1" dirty="0" smtClean="0">
                <a:solidFill>
                  <a:srgbClr val="9E28B5"/>
                </a:solidFill>
                <a:latin typeface="AvenirNext LT Pro Medium" charset="0"/>
                <a:ea typeface="AvenirNext LT Pro Medium" charset="0"/>
                <a:cs typeface="AvenirNext LT Pro Medium" charset="0"/>
              </a:rPr>
              <a:t>Product Price Tracker App</a:t>
            </a:r>
            <a:endParaRPr lang="en-US" sz="3600" b="1" dirty="0">
              <a:solidFill>
                <a:srgbClr val="9E28B5"/>
              </a:solidFill>
              <a:latin typeface="AvenirNext LT Pro Medium" charset="0"/>
              <a:ea typeface="AvenirNext LT Pro Medium" charset="0"/>
              <a:cs typeface="AvenirNext LT Pro Medium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85662" y="6042619"/>
            <a:ext cx="21519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http://en.prixan.com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663" y="2219026"/>
            <a:ext cx="4954126" cy="3823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1067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dirty="0" smtClean="0">
                <a:latin typeface="AvenirNext LT Pro Medium" charset="0"/>
                <a:ea typeface="AvenirNext LT Pro Medium" charset="0"/>
                <a:cs typeface="AvenirNext LT Pro Medium" charset="0"/>
              </a:rPr>
              <a:t>Technology used</a:t>
            </a:r>
            <a:endParaRPr lang="en-US" sz="3600" b="1" dirty="0">
              <a:latin typeface="AvenirNext LT Pro Medium" charset="0"/>
              <a:ea typeface="AvenirNext LT Pro Medium" charset="0"/>
              <a:cs typeface="AvenirNext LT Pro Medium" charset="0"/>
            </a:endParaRP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81852"/>
            <a:ext cx="1553378" cy="1553378"/>
          </a:xfr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1100" y="4441634"/>
            <a:ext cx="1831898" cy="148675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0253" y="1481852"/>
            <a:ext cx="2882745" cy="162154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033" y="4255263"/>
            <a:ext cx="1920610" cy="185949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7267" y="3300855"/>
            <a:ext cx="4527938" cy="94332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8621" y="4781262"/>
            <a:ext cx="1333500" cy="13335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200" y="3021853"/>
            <a:ext cx="1920610" cy="131723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0732" y="2123024"/>
            <a:ext cx="1990725" cy="8001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9869" y="1306484"/>
            <a:ext cx="1691092" cy="887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5606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Gather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 smtClean="0"/>
              <a:t>Web Scrapping</a:t>
            </a:r>
          </a:p>
          <a:p>
            <a:pPr lvl="1"/>
            <a:r>
              <a:rPr lang="en-US" dirty="0" smtClean="0"/>
              <a:t>Used </a:t>
            </a:r>
            <a:r>
              <a:rPr lang="en-US" dirty="0" err="1" smtClean="0"/>
              <a:t>Beatifulsoup</a:t>
            </a:r>
            <a:r>
              <a:rPr lang="en-US" dirty="0" smtClean="0"/>
              <a:t> library</a:t>
            </a:r>
          </a:p>
          <a:p>
            <a:pPr lvl="1"/>
            <a:r>
              <a:rPr lang="en-US" dirty="0" smtClean="0"/>
              <a:t>Target, Walmart, Toys R Us, Brooks Running, Amazon</a:t>
            </a:r>
          </a:p>
          <a:p>
            <a:r>
              <a:rPr lang="en-US" dirty="0" smtClean="0"/>
              <a:t>Run Script everyday to dump daily price into database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18581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 Functionality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Create Account</a:t>
            </a:r>
          </a:p>
          <a:p>
            <a:r>
              <a:rPr lang="en-US" dirty="0" smtClean="0"/>
              <a:t>Add New Items</a:t>
            </a:r>
          </a:p>
          <a:p>
            <a:r>
              <a:rPr lang="en-US" dirty="0" smtClean="0"/>
              <a:t>Track Multi Items Price Over Time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85260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Entity Relationship Diagram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0"/>
          </p:nvPr>
        </p:nvPicPr>
        <p:blipFill>
          <a:blip r:embed="rId2"/>
          <a:stretch>
            <a:fillRect/>
          </a:stretch>
        </p:blipFill>
        <p:spPr>
          <a:xfrm>
            <a:off x="1281801" y="1481852"/>
            <a:ext cx="5324475" cy="417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468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99" y="1135122"/>
            <a:ext cx="6822031" cy="52123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App Workflow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9188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Report/Code Sample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Looks View a report in </a:t>
            </a:r>
            <a:r>
              <a:rPr lang="en-US" dirty="0" err="1" smtClean="0"/>
              <a:t>Jupyter</a:t>
            </a:r>
            <a:r>
              <a:rPr lang="en-US" dirty="0" smtClean="0"/>
              <a:t> and take a look at some python code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8726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0"/>
          </p:nvPr>
        </p:nvSpPr>
        <p:spPr>
          <a:xfrm>
            <a:off x="723900" y="5724526"/>
            <a:ext cx="2324100" cy="3143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200" dirty="0" smtClean="0"/>
              <a:t>http://startupmanagement.org</a:t>
            </a:r>
            <a:endParaRPr lang="en-US" sz="1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2675" y="2034485"/>
            <a:ext cx="3743325" cy="2829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218779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Pag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Section Pag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Normal Interior Pag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356</TotalTime>
  <Words>78</Words>
  <Application>Microsoft Office PowerPoint</Application>
  <PresentationFormat>On-screen Show (4:3)</PresentationFormat>
  <Paragraphs>24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9</vt:i4>
      </vt:variant>
    </vt:vector>
  </HeadingPairs>
  <TitlesOfParts>
    <vt:vector size="19" baseType="lpstr">
      <vt:lpstr>Arial</vt:lpstr>
      <vt:lpstr>Avenir Next Heavy</vt:lpstr>
      <vt:lpstr>AvenirNext LT Pro Heavy</vt:lpstr>
      <vt:lpstr>AvenirNext LT Pro Medium</vt:lpstr>
      <vt:lpstr>Calibri</vt:lpstr>
      <vt:lpstr>New Aster</vt:lpstr>
      <vt:lpstr>New Aster LT Std</vt:lpstr>
      <vt:lpstr>Cover Page</vt:lpstr>
      <vt:lpstr>Section Page</vt:lpstr>
      <vt:lpstr>Normal Interior Page</vt:lpstr>
      <vt:lpstr>SEIS 603  Semester Python Project By Robert Krall and Justin Dexheimer</vt:lpstr>
      <vt:lpstr>Product Price Tracker App</vt:lpstr>
      <vt:lpstr>Technology used</vt:lpstr>
      <vt:lpstr>Gather Data</vt:lpstr>
      <vt:lpstr>Application Functionality</vt:lpstr>
      <vt:lpstr>Entity Relationship Diagram</vt:lpstr>
      <vt:lpstr>Python App Workflow</vt:lpstr>
      <vt:lpstr>Report/Code Sample</vt:lpstr>
      <vt:lpstr>Questions</vt:lpstr>
    </vt:vector>
  </TitlesOfParts>
  <Company>University of St Thomas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Pete Borden</dc:creator>
  <cp:lastModifiedBy>Robert Krall</cp:lastModifiedBy>
  <cp:revision>63</cp:revision>
  <dcterms:created xsi:type="dcterms:W3CDTF">2016-01-27T15:00:24Z</dcterms:created>
  <dcterms:modified xsi:type="dcterms:W3CDTF">2018-04-23T14:28:22Z</dcterms:modified>
</cp:coreProperties>
</file>